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9" r:id="rId5"/>
    <p:sldId id="269" r:id="rId6"/>
    <p:sldId id="272" r:id="rId7"/>
    <p:sldId id="271" r:id="rId8"/>
    <p:sldId id="265" r:id="rId9"/>
    <p:sldId id="266" r:id="rId10"/>
    <p:sldId id="261" r:id="rId11"/>
    <p:sldId id="262" r:id="rId12"/>
    <p:sldId id="264" r:id="rId13"/>
    <p:sldId id="263" r:id="rId14"/>
    <p:sldId id="267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wtham Kandavel" initials="GK" lastIdx="1" clrIdx="0">
    <p:extLst>
      <p:ext uri="{19B8F6BF-5375-455C-9EA6-DF929625EA0E}">
        <p15:presenceInfo xmlns:p15="http://schemas.microsoft.com/office/powerpoint/2012/main" userId="S::gowtham.kandavel@solitontech.com::e8cf96c5-cb48-4815-8a49-bf73b88cbc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A4533-A081-49AD-15F7-99F1825587E6}" v="429" dt="2021-12-17T16:00:33.235"/>
    <p1510:client id="{5F97D2CF-EE98-4DFD-8592-C54BE5902014}" v="329" dt="2021-12-17T15:49:41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9"/>
  </p:normalViewPr>
  <p:slideViewPr>
    <p:cSldViewPr snapToGrid="0">
      <p:cViewPr varScale="1">
        <p:scale>
          <a:sx n="150" d="100"/>
          <a:sy n="150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6088" y="23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04DDA9-09D7-3249-8888-45E563AA7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5A209-4747-3046-ADF0-7FAE8AEC86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26F25-BC59-354D-9105-141348CC748F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7E4B7-A074-7C49-826F-E0B19C3985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B86CB-87F4-EC41-891A-EE6D3BBE47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9703-146E-CE4C-ABD5-D16C6F66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00E949-6CFD-4748-A622-E8613DA9D2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0C437-B4F6-D04C-859B-26055BCD65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6A60-71BD-9D48-BA37-217C1E05D56C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8E3475-59CC-D34B-AD15-19F5C2DD0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4B811D-DFB0-E54A-950D-E1D877798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C7817-890C-A142-9DCD-82C276A92B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7192-71E9-A24E-B9CA-46FF87B18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53AFF-ABF1-EA41-AAA5-09D42AFD73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Dark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erson, computer, shirt&#10;&#10;Description automatically generated">
            <a:extLst>
              <a:ext uri="{FF2B5EF4-FFF2-40B4-BE49-F238E27FC236}">
                <a16:creationId xmlns:a16="http://schemas.microsoft.com/office/drawing/2014/main" id="{D14600E9-0980-1B4D-ACE2-0539A7D8CA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8639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F49CCE-1D23-6143-B220-FC8F5B66B6BB}"/>
              </a:ext>
            </a:extLst>
          </p:cNvPr>
          <p:cNvSpPr/>
          <p:nvPr userDrawn="1"/>
        </p:nvSpPr>
        <p:spPr>
          <a:xfrm>
            <a:off x="-2" y="0"/>
            <a:ext cx="12192191" cy="6858000"/>
          </a:xfrm>
          <a:prstGeom prst="rect">
            <a:avLst/>
          </a:prstGeom>
          <a:gradFill flip="none" rotWithShape="1">
            <a:gsLst>
              <a:gs pos="100000">
                <a:srgbClr val="00092E"/>
              </a:gs>
              <a:gs pos="0">
                <a:srgbClr val="00092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3379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305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8669D3-8E65-1B4C-BFB1-10622FF31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522" y="412001"/>
            <a:ext cx="1747880" cy="616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259AB-41A2-B74A-82D9-26A3761F66CE}"/>
              </a:ext>
            </a:extLst>
          </p:cNvPr>
          <p:cNvSpPr txBox="1"/>
          <p:nvPr userDrawn="1"/>
        </p:nvSpPr>
        <p:spPr>
          <a:xfrm>
            <a:off x="9388930" y="535542"/>
            <a:ext cx="245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www.solitontech.com</a:t>
            </a:r>
          </a:p>
        </p:txBody>
      </p:sp>
    </p:spTree>
    <p:extLst>
      <p:ext uri="{BB962C8B-B14F-4D97-AF65-F5344CB8AC3E}">
        <p14:creationId xmlns:p14="http://schemas.microsoft.com/office/powerpoint/2010/main" val="32028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2A09C1-6B0B-EA4F-8D2A-F91F6B9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C9B147-E101-FA4F-A809-79A1E4B5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7FC5C8-D8AC-6941-AC3D-8E32EFA8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259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8AF449A-BF66-BC42-A3CB-8BB0CE35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3A60E51-234A-824A-95A5-1AABCCDC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419949-3855-5145-BB9A-D448678F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699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4760D7-5823-4B45-AD49-C1360326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EAB9A6-33C6-6647-8729-A20FC961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72D91C-28F2-CD4D-9476-3A3A1777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898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13700-EFAD-7C49-97BB-3B19BF7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6573-E104-824F-90F2-A4DAE0DA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3379A-7289-BA49-BBDB-61AB58AC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5047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732EA7-CC3D-C74D-A97B-007CFC14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508691-F37F-D344-8D50-652E5AA3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C92E86-7A92-4448-BE6D-162AF675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487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48C2D12-CA87-C145-8319-9BBDFD42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466F14-B52D-8445-8A05-3CD62A8F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CB29-C8D8-F047-BB0B-34D69DC0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412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435E4-7F69-B441-8E9C-14989224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1264C-E474-BF48-8A0B-666D720C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7C0DF-4AF2-0E41-A7CE-923CA086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97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2323F-664E-1A4C-A768-F3837D04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A9828-A33E-824D-945A-E9E208CB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A3088-5F18-064C-AE3C-937E9A2F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00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0CD15E-0871-B440-9789-6FCF052899A0}"/>
              </a:ext>
            </a:extLst>
          </p:cNvPr>
          <p:cNvSpPr/>
          <p:nvPr userDrawn="1"/>
        </p:nvSpPr>
        <p:spPr>
          <a:xfrm>
            <a:off x="0" y="1615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3379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rgbClr val="00092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305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259AB-41A2-B74A-82D9-26A3761F66CE}"/>
              </a:ext>
            </a:extLst>
          </p:cNvPr>
          <p:cNvSpPr txBox="1"/>
          <p:nvPr userDrawn="1"/>
        </p:nvSpPr>
        <p:spPr>
          <a:xfrm>
            <a:off x="9388930" y="535542"/>
            <a:ext cx="245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www.solitontech.com</a:t>
            </a:r>
          </a:p>
        </p:txBody>
      </p:sp>
      <p:pic>
        <p:nvPicPr>
          <p:cNvPr id="11" name="Picture 1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97F4B32-E375-114A-8231-213C7EEDE6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6000" y="410400"/>
            <a:ext cx="1738165" cy="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466B1-7B37-6041-97AE-A7F39E4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8C361-F553-D64D-B294-E7225953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51B44-50ED-5C4E-AF01-A488EEE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756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A8B2-19C4-984F-9A51-D9A55FF7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C4500B-DBDF-0742-B12E-A61791F825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429073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05F2CAC-BE9A-5543-93CD-9452B424D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3765441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F4DBC23-A33A-254A-A2D1-B69ECEF81A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68485" y="1429073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0728D3C-9C01-004F-805C-18870B5188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68485" y="3765441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0BAF253-BBCE-5E44-9856-DC24EB9E6A2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87146" y="1429073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1BCACDA-9EC8-494A-A5E8-CEFE72D4C61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146" y="3765441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53568AF-F3B6-184A-B969-D52F6A7AE9E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807" y="1429073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FB53B07-C850-9241-BB32-9E3ACA9B11B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05807" y="3765441"/>
            <a:ext cx="2323454" cy="2108415"/>
          </a:xfrm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8D13C59-7629-3E47-8C3F-FF9A9388C6E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E68859D-C8D1-E049-A29B-AB8E38E543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642DA53-B80B-E741-A980-5957B311A83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409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3655C-C374-C04D-85BC-A9AE82D8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77482-14E3-AA43-9ADB-43DF5337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29D12-7C6F-B04C-9282-7CF02F8B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915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006228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64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BFE9F-005D-E449-B7B9-6437277F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1E1E0-42A8-AE4E-A71B-60E86DE6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B2492-BAE0-3348-8032-D2075220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14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17" y="2"/>
            <a:ext cx="3229992" cy="6857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2125" y="1106021"/>
            <a:ext cx="2249975" cy="78790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8658" y="1106020"/>
            <a:ext cx="7627127" cy="5428131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/>
            </a:lvl1pPr>
          </a:lstStyle>
          <a:p>
            <a:pPr lvl="0"/>
            <a:r>
              <a:rPr lang="en-US" dirty="0"/>
              <a:t>Content Item 1</a:t>
            </a:r>
          </a:p>
          <a:p>
            <a:pPr lvl="0"/>
            <a:r>
              <a:rPr lang="en-US" dirty="0"/>
              <a:t>Content Item 2</a:t>
            </a:r>
          </a:p>
          <a:p>
            <a:pPr lvl="0"/>
            <a:r>
              <a:rPr lang="en-US" dirty="0"/>
              <a:t>Content Item 3</a:t>
            </a:r>
          </a:p>
          <a:p>
            <a:pPr lvl="0"/>
            <a:r>
              <a:rPr lang="en-US" dirty="0"/>
              <a:t>Content Item 4</a:t>
            </a:r>
          </a:p>
          <a:p>
            <a:pPr lvl="0"/>
            <a:r>
              <a:rPr lang="en-US" dirty="0"/>
              <a:t>Content Item 5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A5EDD0-1CB4-2B41-A679-1B853092C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63619" y="453626"/>
            <a:ext cx="7633549" cy="2105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33" b="0" i="0" kern="12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43834" algn="l"/>
              </a:tabLst>
            </a:pPr>
            <a:r>
              <a:rPr lang="en-US" dirty="0"/>
              <a:t>SECTION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B272323-75E3-6844-B442-4F3C1FC4EC6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F860A-E54C-0E40-9915-5756A8386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55AF9F-4077-044A-AAE2-7F4F867C9B8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0455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32FF9D-AFF9-2F42-A628-2075658ABE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363913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8658" y="1542081"/>
            <a:ext cx="7627127" cy="4992070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/>
            </a:lvl1pPr>
          </a:lstStyle>
          <a:p>
            <a:pPr lvl="0"/>
            <a:r>
              <a:rPr lang="en-US" dirty="0"/>
              <a:t>Body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EFA69-280F-B248-B8F6-2768F238FF2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t>23-Mar-22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42DE-7C15-A048-8271-255865D4B8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930C-EFFE-CC46-9097-46DC2A9ECE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E7D764-9493-014F-A843-33769C2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658" y="136525"/>
            <a:ext cx="10515600" cy="1325563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32FF9D-AFF9-2F42-A628-2075658ABE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0"/>
            <a:ext cx="523842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Click to Choose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409" y="1542081"/>
            <a:ext cx="5734375" cy="4992070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/>
            </a:lvl1pPr>
          </a:lstStyle>
          <a:p>
            <a:pPr lvl="0"/>
            <a:r>
              <a:rPr lang="en-US" dirty="0"/>
              <a:t>Body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EFA69-280F-B248-B8F6-2768F238FF2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t>23-Mar-22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42DE-7C15-A048-8271-255865D4B8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930C-EFFE-CC46-9097-46DC2A9ECE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E7D764-9493-014F-A843-33769C2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409" y="136525"/>
            <a:ext cx="5734375" cy="1325563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9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4847"/>
            <a:ext cx="10515600" cy="478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88941"/>
            <a:ext cx="2743200" cy="250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88941"/>
            <a:ext cx="4114800" cy="250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88941"/>
            <a:ext cx="2743200" cy="250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892AE-86AA-F34B-960F-5B58E6CFC123}" type="slidenum">
              <a:rPr lang="en-US" smtClean="0"/>
              <a:pPr/>
              <a:t>‹#›</a:t>
            </a:fld>
            <a:endParaRPr lang="en-US" sz="900" dirty="0"/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03FAC6C-6BAE-6F44-8E87-EED34DA259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926778" y="235433"/>
            <a:ext cx="1013791" cy="3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0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5" r:id="rId2"/>
    <p:sldLayoutId id="2147483674" r:id="rId3"/>
    <p:sldLayoutId id="2147483684" r:id="rId4"/>
    <p:sldLayoutId id="2147483689" r:id="rId5"/>
    <p:sldLayoutId id="2147483675" r:id="rId6"/>
    <p:sldLayoutId id="2147483686" r:id="rId7"/>
    <p:sldLayoutId id="2147483687" r:id="rId8"/>
    <p:sldLayoutId id="2147483688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0E26-FAC4-5E43-AF30-025C280A3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AWS Demo</a:t>
            </a:r>
          </a:p>
        </p:txBody>
      </p:sp>
    </p:spTree>
    <p:extLst>
      <p:ext uri="{BB962C8B-B14F-4D97-AF65-F5344CB8AC3E}">
        <p14:creationId xmlns:p14="http://schemas.microsoft.com/office/powerpoint/2010/main" val="243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Amazon </a:t>
            </a:r>
            <a:r>
              <a:rPr lang="en-US" dirty="0" err="1">
                <a:latin typeface="Calibri"/>
                <a:ea typeface="+mj-lt"/>
                <a:cs typeface="+mj-lt"/>
              </a:rPr>
              <a:t>QuickSight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7920-215A-4433-B0DD-E1041CC6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ea typeface="+mn-lt"/>
                <a:cs typeface="+mn-lt"/>
              </a:rPr>
              <a:t>Amazon </a:t>
            </a:r>
            <a:r>
              <a:rPr lang="en-US" dirty="0" err="1">
                <a:latin typeface="Calibri"/>
                <a:ea typeface="+mn-lt"/>
                <a:cs typeface="+mn-lt"/>
              </a:rPr>
              <a:t>QuickSight</a:t>
            </a:r>
            <a:r>
              <a:rPr lang="en-US" dirty="0">
                <a:latin typeface="Calibri"/>
                <a:ea typeface="+mn-lt"/>
                <a:cs typeface="+mn-lt"/>
              </a:rPr>
              <a:t> is a service that allows us to create data visualizations and dashboards</a:t>
            </a:r>
            <a:endParaRPr lang="en-US">
              <a:ea typeface="Roboto" panose="02040502050505030304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Amazon </a:t>
            </a:r>
            <a:r>
              <a:rPr lang="en-US" dirty="0" err="1">
                <a:latin typeface="Calibri"/>
                <a:ea typeface="+mn-lt"/>
                <a:cs typeface="+mn-lt"/>
              </a:rPr>
              <a:t>QuickSight</a:t>
            </a:r>
            <a:r>
              <a:rPr lang="en-US" dirty="0">
                <a:latin typeface="Calibri"/>
                <a:ea typeface="+mn-lt"/>
                <a:cs typeface="+mn-lt"/>
              </a:rPr>
              <a:t> allows you to connect your data from many different data sources.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10</a:t>
            </a:fld>
            <a:endParaRPr lang="en-US" sz="900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8C4832D-3C73-4F4D-A2E1-6902CE0C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04" y="3538939"/>
            <a:ext cx="11144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User Flow to upload the file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11</a:t>
            </a:fld>
            <a:endParaRPr lang="en-US" sz="900" dirty="0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4465DA15-5AE2-47DD-9464-03E0B700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798" y="1626417"/>
            <a:ext cx="10290128" cy="33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User Flow to view the uploaded data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12</a:t>
            </a:fld>
            <a:endParaRPr lang="en-US" sz="900" dirty="0"/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13D881F8-E801-4240-B135-8BC944D1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128" y="1325812"/>
            <a:ext cx="10081361" cy="44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4EACF0-9904-46F0-8472-37923174E273}"/>
              </a:ext>
            </a:extLst>
          </p:cNvPr>
          <p:cNvSpPr/>
          <p:nvPr/>
        </p:nvSpPr>
        <p:spPr>
          <a:xfrm>
            <a:off x="1898650" y="2622550"/>
            <a:ext cx="14033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/>
                <a:cs typeface="Calibri"/>
              </a:rPr>
              <a:t>Upload Data and store original data</a:t>
            </a:r>
            <a:endParaRPr lang="en-IN" sz="1400" dirty="0"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16362-71B6-45E8-A0E4-3A3B89438622}"/>
              </a:ext>
            </a:extLst>
          </p:cNvPr>
          <p:cNvSpPr/>
          <p:nvPr/>
        </p:nvSpPr>
        <p:spPr>
          <a:xfrm>
            <a:off x="8432800" y="2622550"/>
            <a:ext cx="14033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/>
                <a:cs typeface="Calibri"/>
              </a:rPr>
              <a:t>Visualize and Tag Data</a:t>
            </a:r>
            <a:endParaRPr lang="en-IN" sz="1400" dirty="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4A325D-5EB6-482F-83A6-20E417057D4A}"/>
              </a:ext>
            </a:extLst>
          </p:cNvPr>
          <p:cNvSpPr/>
          <p:nvPr/>
        </p:nvSpPr>
        <p:spPr>
          <a:xfrm>
            <a:off x="5318125" y="2622550"/>
            <a:ext cx="14033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/>
                <a:cs typeface="Calibri"/>
              </a:rPr>
              <a:t>Transform the data to internal format</a:t>
            </a:r>
            <a:endParaRPr lang="en-IN" sz="1400" dirty="0">
              <a:latin typeface="Calibri"/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AF90D-F098-40CA-A343-5DD81ACEDBD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302000" y="2965450"/>
            <a:ext cx="2016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C4569-F911-4426-AB3F-48ECD4678495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721475" y="2965450"/>
            <a:ext cx="1711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C961-73ED-41C1-A5DC-2CF81238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93826"/>
            <a:ext cx="10515600" cy="83599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“Semi customers are not yet ready for cloud”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E8CAD-E31D-4284-BA57-18B948DB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AC04C-227E-48F9-9FD1-405FAB06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Soliton Technologies Confidential</a:t>
            </a: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BE522-35B9-4AB5-B402-F368E1B2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>
                <a:latin typeface="Calibri"/>
                <a:cs typeface="Calibri"/>
              </a:rPr>
              <a:pPr/>
              <a:t>3</a:t>
            </a:fld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8B16B-1C4B-4063-AB35-3BFBCE7EA01B}"/>
              </a:ext>
            </a:extLst>
          </p:cNvPr>
          <p:cNvSpPr txBox="1"/>
          <p:nvPr/>
        </p:nvSpPr>
        <p:spPr>
          <a:xfrm>
            <a:off x="9150350" y="2045154"/>
            <a:ext cx="179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--Soliton &amp; NI 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1C2A99-4501-43FA-84FC-2DA740C72E81}"/>
              </a:ext>
            </a:extLst>
          </p:cNvPr>
          <p:cNvSpPr txBox="1">
            <a:spLocks/>
          </p:cNvSpPr>
          <p:nvPr/>
        </p:nvSpPr>
        <p:spPr>
          <a:xfrm>
            <a:off x="641350" y="4257676"/>
            <a:ext cx="10515600" cy="835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“Semi customers are starting to embrace Cloud ”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9AB9B-D520-4570-8033-2B7D3873B636}"/>
              </a:ext>
            </a:extLst>
          </p:cNvPr>
          <p:cNvSpPr txBox="1"/>
          <p:nvPr/>
        </p:nvSpPr>
        <p:spPr>
          <a:xfrm>
            <a:off x="9512300" y="4909004"/>
            <a:ext cx="87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--AWS</a:t>
            </a:r>
            <a:endParaRPr lang="en-I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2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9D569-9C61-4ACF-A4F5-E7E39C8E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01C1B-209F-4258-A441-2040C2B7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Soliton Technologies Confidential</a:t>
            </a: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7EAB2-9CD0-458B-88C8-19869F8F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>
                <a:latin typeface="Calibri"/>
                <a:cs typeface="Calibri"/>
              </a:rPr>
              <a:pPr/>
              <a:t>4</a:t>
            </a:fld>
            <a:endParaRPr lang="en-US" sz="9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20A9C-B76A-40D8-B853-79917FF9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09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15BB-4305-41BF-9910-4ADDE22B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is AWS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7EEC-96B7-418A-A4FF-1BDF406C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36EB0-B2C7-42FE-B21A-F429971E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832D2-9B7F-4D6C-96E9-00FFBACA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5</a:t>
            </a:fld>
            <a:endParaRPr lang="en-US" sz="9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023F91-98EC-4578-8E3B-CCF18D6CE0E4}"/>
              </a:ext>
            </a:extLst>
          </p:cNvPr>
          <p:cNvSpPr txBox="1">
            <a:spLocks/>
          </p:cNvSpPr>
          <p:nvPr/>
        </p:nvSpPr>
        <p:spPr>
          <a:xfrm>
            <a:off x="838200" y="1394847"/>
            <a:ext cx="10515600" cy="4782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Amazon web service is an online platform that provides scalable and cost-effective cloud computing solutions</a:t>
            </a:r>
            <a:endParaRPr lang="en-US" dirty="0">
              <a:latin typeface="Calibri"/>
              <a:ea typeface="Roboto"/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DB322A9-2438-4573-9227-2A40C13A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31" y="3542669"/>
            <a:ext cx="13811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15BB-4305-41BF-9910-4ADDE22B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AWS Services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7EEC-96B7-418A-A4FF-1BDF406C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36EB0-B2C7-42FE-B21A-F429971E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832D2-9B7F-4D6C-96E9-00FFBACA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dirty="0" smtClean="0"/>
              <a:pPr/>
              <a:t>6</a:t>
            </a:fld>
            <a:endParaRPr lang="en-US" sz="9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023F91-98EC-4578-8E3B-CCF18D6CE0E4}"/>
              </a:ext>
            </a:extLst>
          </p:cNvPr>
          <p:cNvSpPr txBox="1">
            <a:spLocks/>
          </p:cNvSpPr>
          <p:nvPr/>
        </p:nvSpPr>
        <p:spPr>
          <a:xfrm>
            <a:off x="838200" y="1394847"/>
            <a:ext cx="10515600" cy="4782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/>
                <a:ea typeface="+mn-lt"/>
                <a:cs typeface="+mn-lt"/>
              </a:rPr>
              <a:t>Amazon Simple Storage Service (S3)</a:t>
            </a:r>
          </a:p>
          <a:p>
            <a:r>
              <a:rPr lang="en-US" dirty="0">
                <a:latin typeface="Calibri"/>
                <a:ea typeface="+mn-lt"/>
                <a:cs typeface="+mn-lt"/>
              </a:rPr>
              <a:t>AWS Lambda</a:t>
            </a:r>
          </a:p>
          <a:p>
            <a:r>
              <a:rPr lang="en-US" dirty="0">
                <a:latin typeface="Calibri"/>
                <a:ea typeface="+mn-lt"/>
                <a:cs typeface="+mn-lt"/>
              </a:rPr>
              <a:t>Amazon Athena</a:t>
            </a:r>
          </a:p>
          <a:p>
            <a:r>
              <a:rPr lang="en-US" dirty="0">
                <a:latin typeface="Calibri"/>
                <a:ea typeface="+mn-lt"/>
                <a:cs typeface="+mn-lt"/>
              </a:rPr>
              <a:t>Amazon </a:t>
            </a:r>
            <a:r>
              <a:rPr lang="en-US" dirty="0" err="1">
                <a:latin typeface="Calibri"/>
                <a:ea typeface="+mn-lt"/>
                <a:cs typeface="+mn-lt"/>
              </a:rPr>
              <a:t>QuickSight</a:t>
            </a:r>
            <a:endParaRPr lang="en-US" dirty="0">
              <a:latin typeface="Calibri"/>
              <a:ea typeface="+mn-lt"/>
              <a:cs typeface="+mn-lt"/>
            </a:endParaRPr>
          </a:p>
          <a:p>
            <a:endParaRPr lang="en-US" dirty="0">
              <a:latin typeface="Calibri"/>
              <a:ea typeface="Roboto"/>
              <a:cs typeface="Calibri"/>
            </a:endParaRPr>
          </a:p>
          <a:p>
            <a:endParaRPr lang="en-US" dirty="0">
              <a:latin typeface="Calibri"/>
              <a:ea typeface="Roboto"/>
              <a:cs typeface="Calibri"/>
            </a:endParaRPr>
          </a:p>
          <a:p>
            <a:endParaRPr lang="en-US" dirty="0">
              <a:latin typeface="Calibri"/>
              <a:ea typeface="Roboto"/>
              <a:cs typeface="Calibri"/>
            </a:endParaRPr>
          </a:p>
          <a:p>
            <a:endParaRPr lang="en-US" dirty="0">
              <a:latin typeface="Calibri"/>
              <a:ea typeface="Robo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Amazon Simple Storage Service (S3)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7920-215A-4433-B0DD-E1041CC6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Amazon Simple Storage Service (Amazon S3) is an object storage service offering industry-leading scalability, data availability, security, and performance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7</a:t>
            </a:fld>
            <a:endParaRPr lang="en-US" sz="900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27F178-D8ED-4925-9C30-5A131194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20" y="3374604"/>
            <a:ext cx="1343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7920-215A-4433-B0DD-E1041CC6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AWS Lambda is a serverless, event-driven compute service that lets you run code for virtually any type of application or backend service without provisioning or managing servers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8</a:t>
            </a:fld>
            <a:endParaRPr lang="en-US" sz="900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928DF69-F658-4384-B75E-B0004655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31" y="3369841"/>
            <a:ext cx="1304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BD9A-3EAD-4F03-8420-F980086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Amazon Athena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7920-215A-4433-B0DD-E1041CC6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Amazon Athena is an interactive query service that makes it easy to analyze data in Amazon S3 using standard SQL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85C8-7690-4041-A1D1-1996E92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4454-C528-4D43-9320-C7EE0C4724B4}" type="datetime5">
              <a:rPr lang="en-IN" smtClean="0"/>
              <a:pPr/>
              <a:t>23-Mar-22</a:t>
            </a:fld>
            <a:endParaRPr lang="en-US" sz="9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F20A-E1F5-4583-B6FA-EDF703FE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Soliton Technologies Confidential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CE58A-76F6-4CC1-9994-32FAA92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92AE-86AA-F34B-960F-5B58E6CFC123}" type="slidenum">
              <a:rPr lang="en-US" smtClean="0"/>
              <a:pPr/>
              <a:t>9</a:t>
            </a:fld>
            <a:endParaRPr lang="en-US" sz="900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BD0ABE0-75F2-4B72-9911-DB73D90C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81" y="3433131"/>
            <a:ext cx="17240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rgbClr val="171718"/>
      </a:dk1>
      <a:lt1>
        <a:srgbClr val="F6F5F7"/>
      </a:lt1>
      <a:dk2>
        <a:srgbClr val="44546A"/>
      </a:dk2>
      <a:lt2>
        <a:srgbClr val="E7E6E6"/>
      </a:lt2>
      <a:accent1>
        <a:srgbClr val="1444B3"/>
      </a:accent1>
      <a:accent2>
        <a:srgbClr val="D6AA20"/>
      </a:accent2>
      <a:accent3>
        <a:srgbClr val="1493B3"/>
      </a:accent3>
      <a:accent4>
        <a:srgbClr val="451BBB"/>
      </a:accent4>
      <a:accent5>
        <a:srgbClr val="8314B3"/>
      </a:accent5>
      <a:accent6>
        <a:srgbClr val="B31444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DM Sans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boto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iton PPT Template" id="{C4BBE7DE-AE7C-3542-AB3C-29F604849910}" vid="{AEB6453D-D8BD-E34E-AF13-1F4F97C81A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68575F4CC4744282919F3F85ACEDB7" ma:contentTypeVersion="8" ma:contentTypeDescription="Create a new document." ma:contentTypeScope="" ma:versionID="38eafdf18b86cb8f8138882eaf75ddab">
  <xsd:schema xmlns:xsd="http://www.w3.org/2001/XMLSchema" xmlns:xs="http://www.w3.org/2001/XMLSchema" xmlns:p="http://schemas.microsoft.com/office/2006/metadata/properties" xmlns:ns2="e3761b4d-9de8-4d08-8dbd-688bedeee987" targetNamespace="http://schemas.microsoft.com/office/2006/metadata/properties" ma:root="true" ma:fieldsID="28355f9af9aef02cf7714b429b6e6364" ns2:_="">
    <xsd:import namespace="e3761b4d-9de8-4d08-8dbd-688bedeee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61b4d-9de8-4d08-8dbd-688bedeee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A67E7E-2F25-4A93-A10D-14268300F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761b4d-9de8-4d08-8dbd-688bedeee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1B5E71-E617-4621-B8E8-98801114A1F3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3761b4d-9de8-4d08-8dbd-688bedeee98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CAE64-C4FA-4214-BE86-1ACBCA5E63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Soliton PPT Template</Template>
  <TotalTime>126</TotalTime>
  <Words>256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AWS Demo</vt:lpstr>
      <vt:lpstr>PowerPoint Presentation</vt:lpstr>
      <vt:lpstr>“Semi customers are not yet ready for cloud”</vt:lpstr>
      <vt:lpstr>PowerPoint Presentation</vt:lpstr>
      <vt:lpstr>What is AWS</vt:lpstr>
      <vt:lpstr>AWS Services</vt:lpstr>
      <vt:lpstr>Amazon Simple Storage Service (S3)</vt:lpstr>
      <vt:lpstr>AWS Lambda</vt:lpstr>
      <vt:lpstr>Amazon Athena</vt:lpstr>
      <vt:lpstr>Amazon QuickSight</vt:lpstr>
      <vt:lpstr>User Flow to upload the file</vt:lpstr>
      <vt:lpstr>User Flow to view the uploaded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Suseendran Jeevanantham</dc:creator>
  <cp:lastModifiedBy>Arjun Sathiyaseelan</cp:lastModifiedBy>
  <cp:revision>145</cp:revision>
  <dcterms:created xsi:type="dcterms:W3CDTF">2021-11-09T10:55:52Z</dcterms:created>
  <dcterms:modified xsi:type="dcterms:W3CDTF">2022-03-23T12:03:37Z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0x010100BE68575F4CC4744282919F3F85ACEDB7</vt:lpwstr>
  </property>
</Properties>
</file>